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4" r:id="rId5"/>
    <p:sldId id="265" r:id="rId6"/>
    <p:sldId id="266" r:id="rId7"/>
    <p:sldId id="259" r:id="rId8"/>
    <p:sldId id="260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-34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media1.wav>
</file>

<file path=ppt/media/media2.wav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</a:t>
            </a:r>
            <a:r>
              <a:rPr lang="en-US" dirty="0" smtClean="0"/>
              <a:t>and Audio themes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our game we have three different areas with different themes:</a:t>
            </a:r>
          </a:p>
          <a:p>
            <a:pPr lvl="1"/>
            <a:r>
              <a:rPr lang="en-US" dirty="0" smtClean="0"/>
              <a:t>Area 1: The Underground Cemetery</a:t>
            </a:r>
          </a:p>
          <a:p>
            <a:pPr lvl="1"/>
            <a:r>
              <a:rPr lang="en-US" dirty="0" smtClean="0"/>
              <a:t>Area 2: The Living Library</a:t>
            </a:r>
          </a:p>
          <a:p>
            <a:pPr lvl="1"/>
            <a:r>
              <a:rPr lang="en-US" dirty="0" smtClean="0"/>
              <a:t>Area 3: The </a:t>
            </a:r>
            <a:r>
              <a:rPr lang="en-US" smtClean="0"/>
              <a:t>Volcanic Wasteland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raveyar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4514" y="42590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TheLibrarianThem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49828" y="4210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3</a:t>
            </a:r>
            <a:br>
              <a:rPr lang="en-US" dirty="0" smtClean="0"/>
            </a:br>
            <a:r>
              <a:rPr lang="en-US" dirty="0" smtClean="0"/>
              <a:t>“The Volcanic Wasteland”</a:t>
            </a:r>
            <a:endParaRPr lang="en-US" dirty="0"/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50" b="90000" l="10429" r="82143">
                        <a14:foregroundMark x1="54143" y1="81750" x2="81857" y2="81750"/>
                        <a14:foregroundMark x1="82143" y1="81000" x2="81571" y2="52250"/>
                        <a14:foregroundMark x1="81714" y1="52250" x2="81000" y2="7250"/>
                        <a14:foregroundMark x1="81143" y1="7000" x2="15143" y2="7500"/>
                        <a14:foregroundMark x1="15286" y1="8000" x2="15429" y2="79000"/>
                        <a14:foregroundMark x1="15429" y1="79250" x2="54143" y2="82000"/>
                        <a14:foregroundMark x1="15286" y1="9000" x2="26143" y2="21000"/>
                        <a14:foregroundMark x1="19143" y1="14250" x2="18714" y2="36250"/>
                        <a14:foregroundMark x1="27429" y1="60750" x2="30143" y2="64000"/>
                        <a14:foregroundMark x1="28714" y1="57500" x2="29857" y2="62500"/>
                        <a14:foregroundMark x1="30000" y1="58250" x2="29000" y2="63000"/>
                        <a14:foregroundMark x1="16571" y1="53000" x2="23000" y2="76500"/>
                        <a14:foregroundMark x1="65000" y1="15000" x2="80429" y2="14500"/>
                        <a14:foregroundMark x1="56000" y1="24750" x2="58571" y2="27750"/>
                        <a14:foregroundMark x1="67571" y1="22750" x2="67714" y2="27250"/>
                        <a14:backgroundMark x1="43857" y1="84000" x2="60429" y2="83750"/>
                        <a14:backgroundMark x1="42286" y1="82250" x2="60429" y2="82500"/>
                        <a14:backgroundMark x1="63571" y1="83500" x2="82429" y2="82250"/>
                        <a14:backgroundMark x1="62143" y1="83000" x2="81857" y2="82000"/>
                        <a14:backgroundMark x1="13857" y1="65750" x2="14429" y2="89000"/>
                        <a14:backgroundMark x1="14429" y1="56750" x2="14714" y2="3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Volcanic Wasteland is mysterious and extremely hot.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DesignPrototype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9136" y="1334351"/>
            <a:ext cx="8760278" cy="492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4476</TotalTime>
  <Words>172</Words>
  <Application>Microsoft Office PowerPoint</Application>
  <PresentationFormat>Custom</PresentationFormat>
  <Paragraphs>25</Paragraphs>
  <Slides>9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Wand Man</vt:lpstr>
      <vt:lpstr>The Dream Team</vt:lpstr>
      <vt:lpstr>Art and Audio themes</vt:lpstr>
      <vt:lpstr>Area 1 “The Underground Cemetery.”</vt:lpstr>
      <vt:lpstr>Area 2  “The Living Library”</vt:lpstr>
      <vt:lpstr>Area 3 “The Volcanic Wasteland”</vt:lpstr>
      <vt:lpstr>Design Prototype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Bar B</cp:lastModifiedBy>
  <cp:revision>27</cp:revision>
  <dcterms:created xsi:type="dcterms:W3CDTF">2017-02-23T18:33:56Z</dcterms:created>
  <dcterms:modified xsi:type="dcterms:W3CDTF">2017-03-09T03:32:13Z</dcterms:modified>
</cp:coreProperties>
</file>

<file path=docProps/thumbnail.jpeg>
</file>